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74" r:id="rId11"/>
    <p:sldId id="263" r:id="rId12"/>
    <p:sldId id="264" r:id="rId13"/>
    <p:sldId id="265" r:id="rId14"/>
    <p:sldId id="266" r:id="rId15"/>
    <p:sldId id="275" r:id="rId16"/>
    <p:sldId id="267" r:id="rId17"/>
    <p:sldId id="268" r:id="rId18"/>
    <p:sldId id="269" r:id="rId19"/>
    <p:sldId id="270" r:id="rId20"/>
    <p:sldId id="271" r:id="rId21"/>
    <p:sldId id="276" r:id="rId22"/>
    <p:sldId id="277" r:id="rId23"/>
    <p:sldId id="278" r:id="rId24"/>
    <p:sldId id="279" r:id="rId25"/>
    <p:sldId id="280" r:id="rId26"/>
    <p:sldId id="273" r:id="rId27"/>
  </p:sldIdLst>
  <p:sldSz cx="9144000" cy="5219700"/>
  <p:notesSz cx="6858000" cy="9144000"/>
  <p:custDataLst>
    <p:tags r:id="rId3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chart" Target="../charts/chart1.xml"/></Relationships>
</file>

<file path=ppt/tags/tag1.xml><?xml version="1.0" encoding="utf-8"?>
<p:tagLst xmlns:p="http://schemas.openxmlformats.org/presentationml/2006/main">
  <p:tag name="ISPRING_PRESENTATION_TITLE" val="极简彩色油画工作汇报PPT模板"/>
</p:tagLst>
</file>